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9" r:id="rId3"/>
    <p:sldId id="277" r:id="rId4"/>
    <p:sldId id="257" r:id="rId5"/>
    <p:sldId id="278" r:id="rId6"/>
    <p:sldId id="279" r:id="rId7"/>
    <p:sldId id="280" r:id="rId8"/>
    <p:sldId id="281" r:id="rId9"/>
    <p:sldId id="263" r:id="rId10"/>
    <p:sldId id="264" r:id="rId11"/>
    <p:sldId id="266" r:id="rId12"/>
    <p:sldId id="267" r:id="rId13"/>
    <p:sldId id="265" r:id="rId14"/>
    <p:sldId id="268" r:id="rId15"/>
    <p:sldId id="258" r:id="rId16"/>
    <p:sldId id="272" r:id="rId17"/>
    <p:sldId id="269" r:id="rId18"/>
    <p:sldId id="260" r:id="rId19"/>
    <p:sldId id="282" r:id="rId20"/>
    <p:sldId id="283" r:id="rId21"/>
    <p:sldId id="261" r:id="rId22"/>
    <p:sldId id="274" r:id="rId23"/>
    <p:sldId id="284" r:id="rId24"/>
    <p:sldId id="262" r:id="rId25"/>
    <p:sldId id="275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A7771-1CE4-7142-9D39-199B3A8DC64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07E51-42C0-C048-9EAB-ED4E64F67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9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7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21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4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99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29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1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26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2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917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00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5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37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33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27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57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526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175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47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3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9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8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00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23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83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89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7E51-42C0-C048-9EAB-ED4E64F67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5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adoe.org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93615" y="-478173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gadoe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D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BC047A6-B341-46CF-8691-E748CD80CDCC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9ECABB-A1D8-46E5-BE41-CA2DE81D0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1: Transitioning Students to Work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Michael Rupured, University of Georgia</a:t>
            </a:r>
          </a:p>
          <a:p>
            <a:r>
              <a:rPr lang="en-US" dirty="0" smtClean="0"/>
              <a:t>Daphnne Bonaparte, Georgia Department of Education</a:t>
            </a:r>
          </a:p>
          <a:p>
            <a:r>
              <a:rPr lang="en-US" dirty="0" smtClean="0"/>
              <a:t>Jen Girvin, Georgia FCCLA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7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role of your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reflect </a:t>
            </a:r>
            <a:r>
              <a:rPr lang="en-US" dirty="0" smtClean="0"/>
              <a:t>on their needs in </a:t>
            </a:r>
            <a:r>
              <a:rPr lang="en-US" dirty="0" smtClean="0"/>
              <a:t>regard </a:t>
            </a:r>
            <a:r>
              <a:rPr lang="en-US" dirty="0" smtClean="0"/>
              <a:t>to employability skills</a:t>
            </a:r>
          </a:p>
          <a:p>
            <a:r>
              <a:rPr lang="en-US" dirty="0" smtClean="0"/>
              <a:t>To take the initiative to remain current on employer needs</a:t>
            </a:r>
          </a:p>
          <a:p>
            <a:r>
              <a:rPr lang="en-US" dirty="0" smtClean="0"/>
              <a:t>To communicate </a:t>
            </a:r>
            <a:r>
              <a:rPr lang="en-US" dirty="0" smtClean="0"/>
              <a:t>career goals to their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4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administrators support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your advisory council meetings</a:t>
            </a:r>
          </a:p>
          <a:p>
            <a:r>
              <a:rPr lang="en-US" dirty="0" smtClean="0"/>
              <a:t>Actively seek business and industry involvement for your programs</a:t>
            </a:r>
          </a:p>
          <a:p>
            <a:r>
              <a:rPr lang="en-US" dirty="0" smtClean="0"/>
              <a:t>Remain active with the local Chamber of Commerce</a:t>
            </a:r>
          </a:p>
          <a:p>
            <a:r>
              <a:rPr lang="en-US" dirty="0" smtClean="0"/>
              <a:t>Serve as a guest speaker in your classroom</a:t>
            </a:r>
          </a:p>
          <a:p>
            <a:r>
              <a:rPr lang="en-US" dirty="0" smtClean="0"/>
              <a:t>Communicate </a:t>
            </a:r>
            <a:r>
              <a:rPr lang="en-US" dirty="0"/>
              <a:t>the need for employability skills </a:t>
            </a:r>
            <a:r>
              <a:rPr lang="en-US" dirty="0" smtClean="0"/>
              <a:t>training to </a:t>
            </a:r>
            <a:r>
              <a:rPr lang="en-US" dirty="0" smtClean="0"/>
              <a:t>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1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Extension assist?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life skills activities for the classroom</a:t>
            </a:r>
          </a:p>
          <a:p>
            <a:r>
              <a:rPr lang="en-US" dirty="0" smtClean="0"/>
              <a:t>Information about careers in agriculture</a:t>
            </a:r>
          </a:p>
          <a:p>
            <a:r>
              <a:rPr lang="en-US" dirty="0" smtClean="0"/>
              <a:t>Opportunity to develop team work and leadership skills through extracurricular 4-H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FCCLA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FCCLA Events address the needs of employers</a:t>
            </a:r>
          </a:p>
          <a:p>
            <a:r>
              <a:rPr lang="en-US" dirty="0" smtClean="0"/>
              <a:t>Numerous leadership </a:t>
            </a:r>
            <a:r>
              <a:rPr lang="en-US" dirty="0"/>
              <a:t>o</a:t>
            </a:r>
            <a:r>
              <a:rPr lang="en-US" dirty="0" smtClean="0"/>
              <a:t>pportunities are available for students and advisers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41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Don’t ask kids what they </a:t>
            </a:r>
            <a:r>
              <a:rPr lang="en-US" u="sng" dirty="0" smtClean="0"/>
              <a:t>want to be </a:t>
            </a:r>
            <a:r>
              <a:rPr lang="en-US" dirty="0" smtClean="0"/>
              <a:t>when they grow </a:t>
            </a:r>
            <a:r>
              <a:rPr lang="en-US" dirty="0" smtClean="0"/>
              <a:t>up but what </a:t>
            </a:r>
            <a:r>
              <a:rPr lang="en-US" dirty="0" smtClean="0"/>
              <a:t>problems </a:t>
            </a:r>
            <a:r>
              <a:rPr lang="en-US" dirty="0" smtClean="0"/>
              <a:t>do they </a:t>
            </a:r>
            <a:r>
              <a:rPr lang="en-US" dirty="0" smtClean="0"/>
              <a:t>want to solve.  This changes the conversation from who do I want to work for, to </a:t>
            </a:r>
            <a:r>
              <a:rPr lang="en-US" dirty="0" smtClean="0">
                <a:solidFill>
                  <a:srgbClr val="FF0000"/>
                </a:solidFill>
              </a:rPr>
              <a:t>what do I need to learn</a:t>
            </a:r>
            <a:r>
              <a:rPr lang="en-US" dirty="0" smtClean="0"/>
              <a:t> to be able to do that.”</a:t>
            </a:r>
          </a:p>
          <a:p>
            <a:pPr marL="0" indent="0">
              <a:buNone/>
            </a:pPr>
            <a:r>
              <a:rPr lang="en-US" dirty="0" smtClean="0"/>
              <a:t>Jamie </a:t>
            </a:r>
            <a:r>
              <a:rPr lang="en-US" dirty="0" err="1" smtClean="0"/>
              <a:t>Casap</a:t>
            </a:r>
            <a:r>
              <a:rPr lang="en-US" dirty="0" smtClean="0"/>
              <a:t>, Google Global Education Evangelist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96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1: Your Work </a:t>
            </a:r>
            <a:r>
              <a:rPr lang="en-US" dirty="0"/>
              <a:t>E</a:t>
            </a:r>
            <a:r>
              <a:rPr lang="en-US" dirty="0" smtClean="0"/>
              <a:t>thic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characteristics</a:t>
            </a:r>
          </a:p>
          <a:p>
            <a:r>
              <a:rPr lang="en-US" dirty="0" smtClean="0"/>
              <a:t>Traits of a good employee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Customer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29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Talent 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417" y="2475585"/>
            <a:ext cx="4134183" cy="224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04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“First impressions matter, experts say we size up new people in somewhere between 30 seconds and two minutes”- Elliott Abrams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15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Preparing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the right job</a:t>
            </a:r>
          </a:p>
          <a:p>
            <a:r>
              <a:rPr lang="en-US" dirty="0" smtClean="0"/>
              <a:t>Applications and effective resumes</a:t>
            </a:r>
          </a:p>
          <a:p>
            <a:r>
              <a:rPr lang="en-US" dirty="0" smtClean="0"/>
              <a:t>Application Process</a:t>
            </a:r>
          </a:p>
          <a:p>
            <a:r>
              <a:rPr lang="en-US" dirty="0" smtClean="0"/>
              <a:t>Presenting yourself</a:t>
            </a:r>
          </a:p>
          <a:p>
            <a:r>
              <a:rPr lang="en-US" dirty="0" smtClean="0"/>
              <a:t>Interviewing skills</a:t>
            </a:r>
          </a:p>
          <a:p>
            <a:r>
              <a:rPr lang="en-US" dirty="0" smtClean="0"/>
              <a:t>Employer Expectations</a:t>
            </a:r>
          </a:p>
          <a:p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68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517306"/>
            <a:ext cx="3214688" cy="2407913"/>
          </a:xfrm>
        </p:spPr>
      </p:pic>
      <p:sp>
        <p:nvSpPr>
          <p:cNvPr id="5" name="TextBox 4"/>
          <p:cNvSpPr txBox="1"/>
          <p:nvPr/>
        </p:nvSpPr>
        <p:spPr>
          <a:xfrm>
            <a:off x="1066800" y="1752600"/>
            <a:ext cx="175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Impressions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2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Students will</a:t>
            </a:r>
          </a:p>
          <a:p>
            <a:r>
              <a:rPr lang="en-US" dirty="0" smtClean="0"/>
              <a:t>Communicate effectively through writing, speaking listening reading and interpersonal abilities</a:t>
            </a:r>
          </a:p>
          <a:p>
            <a:r>
              <a:rPr lang="en-US" dirty="0" smtClean="0"/>
              <a:t>Demonstrate creativity by asking challenging questions and applying innovative procedures and methods</a:t>
            </a:r>
          </a:p>
          <a:p>
            <a:r>
              <a:rPr lang="en-US" dirty="0" smtClean="0"/>
              <a:t>Exhibit critical thinking and problem solving skills to locate, analyze and apply information in career planning and employment situations</a:t>
            </a:r>
          </a:p>
          <a:p>
            <a:r>
              <a:rPr lang="en-US" dirty="0" smtClean="0"/>
              <a:t>Model work readiness traits required for success in the work place including </a:t>
            </a:r>
            <a:r>
              <a:rPr lang="en-US" dirty="0" smtClean="0"/>
              <a:t>integrity, honesty, accountability, </a:t>
            </a:r>
            <a:r>
              <a:rPr lang="en-US" dirty="0" smtClean="0"/>
              <a:t>punctuality, time </a:t>
            </a:r>
            <a:r>
              <a:rPr lang="en-US" dirty="0" smtClean="0"/>
              <a:t>management, </a:t>
            </a:r>
            <a:r>
              <a:rPr lang="en-US" dirty="0" smtClean="0"/>
              <a:t>and respect for diversity</a:t>
            </a:r>
          </a:p>
          <a:p>
            <a:r>
              <a:rPr lang="en-US" dirty="0" smtClean="0"/>
              <a:t>Apply the appropriate skill sets to be productive in a changing technological, diverse work place to be able to work independently and </a:t>
            </a:r>
            <a:r>
              <a:rPr lang="en-US" dirty="0" smtClean="0"/>
              <a:t>in teams</a:t>
            </a:r>
            <a:endParaRPr lang="en-US" dirty="0" smtClean="0"/>
          </a:p>
          <a:p>
            <a:r>
              <a:rPr lang="en-US" dirty="0" smtClean="0"/>
              <a:t>Present a professional </a:t>
            </a:r>
            <a:r>
              <a:rPr lang="en-US" dirty="0" smtClean="0"/>
              <a:t>image </a:t>
            </a:r>
            <a:r>
              <a:rPr lang="en-US" dirty="0" smtClean="0"/>
              <a:t>through </a:t>
            </a:r>
            <a:r>
              <a:rPr lang="en-US" dirty="0" smtClean="0"/>
              <a:t>appearance, behavior, </a:t>
            </a:r>
            <a:r>
              <a:rPr lang="en-US" dirty="0" smtClean="0"/>
              <a:t>and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68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“Success is not final, failure is not fatal; it’s the courage </a:t>
            </a:r>
            <a:r>
              <a:rPr lang="en-US" dirty="0" smtClean="0"/>
              <a:t>to </a:t>
            </a:r>
            <a:r>
              <a:rPr lang="en-US" dirty="0" smtClean="0"/>
              <a:t>continue that counts” – Winston Churchill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“Success is simple. Do what’s right, the right way, at the right time.”- Arnold H. </a:t>
            </a:r>
            <a:r>
              <a:rPr lang="en-US" dirty="0" err="1" smtClean="0"/>
              <a:t>Glasow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79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3: Success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Teamwork and problem solving</a:t>
            </a:r>
          </a:p>
          <a:p>
            <a:r>
              <a:rPr lang="en-US" dirty="0" smtClean="0"/>
              <a:t>Meeting etiquette</a:t>
            </a:r>
          </a:p>
          <a:p>
            <a:r>
              <a:rPr lang="en-US" dirty="0" smtClean="0"/>
              <a:t>Workplace ethics</a:t>
            </a:r>
          </a:p>
          <a:p>
            <a:r>
              <a:rPr lang="en-US" dirty="0" smtClean="0"/>
              <a:t>Business etiquette</a:t>
            </a:r>
          </a:p>
          <a:p>
            <a:r>
              <a:rPr lang="en-US" dirty="0" smtClean="0"/>
              <a:t>Communicating at work</a:t>
            </a:r>
          </a:p>
          <a:p>
            <a:r>
              <a:rPr lang="en-US" dirty="0" smtClean="0"/>
              <a:t>Expected work traits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On the job etiquette</a:t>
            </a:r>
          </a:p>
          <a:p>
            <a:r>
              <a:rPr lang="en-US" dirty="0" smtClean="0"/>
              <a:t>Person to person etiquette</a:t>
            </a:r>
          </a:p>
          <a:p>
            <a:r>
              <a:rPr lang="en-US" dirty="0" smtClean="0"/>
              <a:t>Communication etiquette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7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Work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4" y="2743201"/>
            <a:ext cx="2667261" cy="2272506"/>
          </a:xfrm>
        </p:spPr>
      </p:pic>
    </p:spTree>
    <p:extLst>
      <p:ext uri="{BB962C8B-B14F-4D97-AF65-F5344CB8AC3E}">
        <p14:creationId xmlns:p14="http://schemas.microsoft.com/office/powerpoint/2010/main" val="2732580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“Raising and supporting a family isn’t just a financial obligation. What’s important isn’t just being able to put food on the dinner table –we want you to be at the dinner table, too.” –Secretary Tom Perez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79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Balancing Work and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Stress Management</a:t>
            </a:r>
          </a:p>
          <a:p>
            <a:r>
              <a:rPr lang="en-US" dirty="0" smtClean="0"/>
              <a:t>Your first paycheck</a:t>
            </a:r>
          </a:p>
          <a:p>
            <a:r>
              <a:rPr lang="en-US" dirty="0" smtClean="0"/>
              <a:t>Healthy vs. unhealthy behaviors</a:t>
            </a:r>
          </a:p>
          <a:p>
            <a:r>
              <a:rPr lang="en-US" dirty="0" smtClean="0"/>
              <a:t>Cost of raising a child/child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11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 Activity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00200"/>
            <a:ext cx="4403095" cy="3955448"/>
          </a:xfrm>
        </p:spPr>
      </p:pic>
    </p:spTree>
    <p:extLst>
      <p:ext uri="{BB962C8B-B14F-4D97-AF65-F5344CB8AC3E}">
        <p14:creationId xmlns:p14="http://schemas.microsoft.com/office/powerpoint/2010/main" val="3563574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6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Use the Curriculum?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the </a:t>
            </a:r>
            <a:r>
              <a:rPr lang="en-US" dirty="0" smtClean="0"/>
              <a:t>curriculum </a:t>
            </a:r>
            <a:r>
              <a:rPr lang="en-US" dirty="0" smtClean="0"/>
              <a:t>throughout </a:t>
            </a:r>
            <a:r>
              <a:rPr lang="en-US" dirty="0" smtClean="0"/>
              <a:t>the course</a:t>
            </a:r>
          </a:p>
          <a:p>
            <a:r>
              <a:rPr lang="en-US" dirty="0" smtClean="0"/>
              <a:t>Teach employability in </a:t>
            </a:r>
            <a:r>
              <a:rPr lang="en-US" dirty="0" smtClean="0"/>
              <a:t>small chunks throughout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7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Employers are Saying?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lack soft skills</a:t>
            </a:r>
          </a:p>
          <a:p>
            <a:r>
              <a:rPr lang="en-US" dirty="0" smtClean="0"/>
              <a:t>Students are </a:t>
            </a:r>
            <a:r>
              <a:rPr lang="en-US" dirty="0" smtClean="0"/>
              <a:t>less and less prepared </a:t>
            </a:r>
            <a:r>
              <a:rPr lang="en-US" dirty="0" smtClean="0"/>
              <a:t>for the workforce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Post- </a:t>
            </a:r>
            <a:r>
              <a:rPr lang="en-US" dirty="0" err="1" smtClean="0"/>
              <a:t>Millennials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Gen Z is determined to plan ahead.</a:t>
            </a:r>
          </a:p>
          <a:p>
            <a:pPr lvl="0"/>
            <a:r>
              <a:rPr lang="en-US" dirty="0"/>
              <a:t>Researchers say that Gen Z is witnessing start-up companies make it big instantly via social media; therefore, they do not want to work at a local fast-food restaurant for a summer job.  They want to create their own business because they see the “lucky few” who make it big.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1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Gen Z has a sense of social justice, </a:t>
            </a:r>
            <a:r>
              <a:rPr lang="en-US" dirty="0" smtClean="0"/>
              <a:t>philanthropy, </a:t>
            </a:r>
            <a:r>
              <a:rPr lang="en-US" dirty="0"/>
              <a:t>and maturity that comes with growing up during one of the most severe recessions in history.</a:t>
            </a:r>
          </a:p>
          <a:p>
            <a:pPr lvl="0"/>
            <a:r>
              <a:rPr lang="en-US" dirty="0"/>
              <a:t> Gen Z is more aware of their personal brand.</a:t>
            </a:r>
          </a:p>
          <a:p>
            <a:pPr lvl="0"/>
            <a:r>
              <a:rPr lang="en-US" dirty="0"/>
              <a:t>Gen Z has learned from the </a:t>
            </a:r>
            <a:r>
              <a:rPr lang="en-US" dirty="0" err="1"/>
              <a:t>Millennials</a:t>
            </a:r>
            <a:r>
              <a:rPr lang="en-US" dirty="0"/>
              <a:t>’ mistakes to embrace anonymous social media platforms like Secret or Whisper, as well as </a:t>
            </a:r>
            <a:r>
              <a:rPr lang="en-US" dirty="0" err="1"/>
              <a:t>Snapchat</a:t>
            </a:r>
            <a:r>
              <a:rPr lang="en-US" dirty="0"/>
              <a:t> where incriminating images disappear almost instantly.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0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If </a:t>
            </a:r>
            <a:r>
              <a:rPr lang="en-US" dirty="0" smtClean="0"/>
              <a:t>teachers </a:t>
            </a:r>
            <a:r>
              <a:rPr lang="en-US" dirty="0"/>
              <a:t>do not communicate in five words and a big picture, they will not reach Gen Z</a:t>
            </a:r>
            <a:r>
              <a:rPr lang="en-US" dirty="0" smtClean="0"/>
              <a:t>.</a:t>
            </a:r>
          </a:p>
          <a:p>
            <a:r>
              <a:rPr lang="en-US" dirty="0"/>
              <a:t>Gen Z has </a:t>
            </a:r>
            <a:r>
              <a:rPr lang="en-US" dirty="0" smtClean="0"/>
              <a:t>developed </a:t>
            </a:r>
            <a:r>
              <a:rPr lang="en-US" dirty="0"/>
              <a:t>their closest relationships from Tumblr, Instagram and Facebook.</a:t>
            </a:r>
          </a:p>
          <a:p>
            <a:r>
              <a:rPr lang="en-US" dirty="0"/>
              <a:t>M</a:t>
            </a:r>
            <a:r>
              <a:rPr lang="en-US" dirty="0" smtClean="0"/>
              <a:t>arketers struggle to </a:t>
            </a:r>
            <a:r>
              <a:rPr lang="en-US" dirty="0"/>
              <a:t>get ahead and “get in the head” of Gen Z consumers when information moves at the speed of sound.</a:t>
            </a:r>
          </a:p>
          <a:p>
            <a:r>
              <a:rPr lang="en-US" dirty="0"/>
              <a:t>The digital divide between parents and Gen Z is profound.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05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Gen Z, nicknamed “digital natives,” is </a:t>
            </a:r>
            <a:r>
              <a:rPr lang="en-US" dirty="0" smtClean="0"/>
              <a:t>known </a:t>
            </a:r>
            <a:r>
              <a:rPr lang="en-US" dirty="0"/>
              <a:t>for their use of technology, yet 53% prefer in-person communication over messaging or emailing.</a:t>
            </a:r>
          </a:p>
          <a:p>
            <a:pPr lvl="0"/>
            <a:r>
              <a:rPr lang="en-US" dirty="0"/>
              <a:t>Gen Z is known for online conversations that are composed of over-punctuated and under-constructed sentences.</a:t>
            </a:r>
          </a:p>
          <a:p>
            <a:pPr lvl="0"/>
            <a:r>
              <a:rPr lang="en-US" dirty="0"/>
              <a:t>Gen Z takes in information instantaneously and loses interest just as fast.</a:t>
            </a:r>
          </a:p>
          <a:p>
            <a:pPr lvl="0"/>
            <a:r>
              <a:rPr lang="en-US" dirty="0"/>
              <a:t>R</a:t>
            </a:r>
            <a:r>
              <a:rPr lang="en-US" dirty="0" smtClean="0"/>
              <a:t>esearchers </a:t>
            </a:r>
            <a:r>
              <a:rPr lang="en-US" dirty="0"/>
              <a:t>say members of Gen Z are not screen addicts; they are full-time brand managers. </a:t>
            </a:r>
            <a:endParaRPr lang="en-US" dirty="0" smtClean="0"/>
          </a:p>
          <a:p>
            <a:r>
              <a:rPr lang="en-US" dirty="0"/>
              <a:t>Gen Z exhibits positive feelings about the increasing ethnic diversity in the U.S. 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6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role as a teacher?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quality of available information</a:t>
            </a:r>
          </a:p>
          <a:p>
            <a:r>
              <a:rPr lang="en-US" dirty="0" smtClean="0"/>
              <a:t>Be aware of the approach in teaching employability skills</a:t>
            </a:r>
          </a:p>
          <a:p>
            <a:r>
              <a:rPr lang="en-US" dirty="0" smtClean="0"/>
              <a:t>Value what students bring to the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67467"/>
      </p:ext>
    </p:extLst>
  </p:cSld>
  <p:clrMapOvr>
    <a:masterClrMapping/>
  </p:clrMapOvr>
</p:sld>
</file>

<file path=ppt/theme/theme1.xml><?xml version="1.0" encoding="utf-8"?>
<a:theme xmlns:a="http://schemas.openxmlformats.org/drawingml/2006/main" name="DO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449</TotalTime>
  <Words>956</Words>
  <Application>Microsoft Macintosh PowerPoint</Application>
  <PresentationFormat>On-screen Show (4:3)</PresentationFormat>
  <Paragraphs>128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DOE</vt:lpstr>
      <vt:lpstr>Standard 1: Transitioning Students to Work </vt:lpstr>
      <vt:lpstr>Objectives</vt:lpstr>
      <vt:lpstr>How Do You Use the Curriculum?</vt:lpstr>
      <vt:lpstr>What Employers are Saying?</vt:lpstr>
      <vt:lpstr>Characteristics of Post- Millennials</vt:lpstr>
      <vt:lpstr>Gen Z</vt:lpstr>
      <vt:lpstr>Gen Z</vt:lpstr>
      <vt:lpstr>Gen Z</vt:lpstr>
      <vt:lpstr>What is your role as a teacher?</vt:lpstr>
      <vt:lpstr>What is the role of your students?</vt:lpstr>
      <vt:lpstr>How can administrators support you?</vt:lpstr>
      <vt:lpstr>How can Extension assist?</vt:lpstr>
      <vt:lpstr>Integrating FCCLA</vt:lpstr>
      <vt:lpstr>PowerPoint Presentation</vt:lpstr>
      <vt:lpstr>Unit 1: Your Work Ethic</vt:lpstr>
      <vt:lpstr>Activity</vt:lpstr>
      <vt:lpstr>PowerPoint Presentation</vt:lpstr>
      <vt:lpstr>Unit 2: Preparing to Work</vt:lpstr>
      <vt:lpstr>Activity</vt:lpstr>
      <vt:lpstr>PowerPoint Presentation</vt:lpstr>
      <vt:lpstr>Unit 3: Success at Work</vt:lpstr>
      <vt:lpstr>Team Work Activity</vt:lpstr>
      <vt:lpstr>PowerPoint Presentation</vt:lpstr>
      <vt:lpstr>Unit 4: Balancing Work and Family</vt:lpstr>
      <vt:lpstr>Stress Management Activity</vt:lpstr>
      <vt:lpstr>Wrap Up/Questions</vt:lpstr>
    </vt:vector>
  </TitlesOfParts>
  <Company>Georgia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GaDOE</dc:creator>
  <cp:lastModifiedBy>Michael Rupured</cp:lastModifiedBy>
  <cp:revision>24</cp:revision>
  <cp:lastPrinted>2016-01-26T19:53:52Z</cp:lastPrinted>
  <dcterms:created xsi:type="dcterms:W3CDTF">2015-12-22T17:13:17Z</dcterms:created>
  <dcterms:modified xsi:type="dcterms:W3CDTF">2016-01-26T19:55:03Z</dcterms:modified>
</cp:coreProperties>
</file>